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B8DCC1-ED73-4238-A97C-BCEFCA531CE7}" v="2" dt="2025-03-10T20:49:45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Pennings - Nederpel" userId="97c4d2f4-88b5-4c83-8864-359d4f80abf8" providerId="ADAL" clId="{B9B8DCC1-ED73-4238-A97C-BCEFCA531CE7}"/>
    <pc:docChg chg="undo custSel modSld">
      <pc:chgData name="Marianne Pennings - Nederpel" userId="97c4d2f4-88b5-4c83-8864-359d4f80abf8" providerId="ADAL" clId="{B9B8DCC1-ED73-4238-A97C-BCEFCA531CE7}" dt="2025-03-10T20:41:35.504" v="5" actId="1362"/>
      <pc:docMkLst>
        <pc:docMk/>
      </pc:docMkLst>
      <pc:sldChg chg="modSp mod">
        <pc:chgData name="Marianne Pennings - Nederpel" userId="97c4d2f4-88b5-4c83-8864-359d4f80abf8" providerId="ADAL" clId="{B9B8DCC1-ED73-4238-A97C-BCEFCA531CE7}" dt="2025-03-10T20:41:35.504" v="5" actId="1362"/>
        <pc:sldMkLst>
          <pc:docMk/>
          <pc:sldMk cId="2678278472" sldId="256"/>
        </pc:sldMkLst>
        <pc:picChg chg="mod">
          <ac:chgData name="Marianne Pennings - Nederpel" userId="97c4d2f4-88b5-4c83-8864-359d4f80abf8" providerId="ADAL" clId="{B9B8DCC1-ED73-4238-A97C-BCEFCA531CE7}" dt="2025-03-10T20:41:35.504" v="5" actId="1362"/>
          <ac:picMkLst>
            <pc:docMk/>
            <pc:sldMk cId="2678278472" sldId="256"/>
            <ac:picMk id="3" creationId="{2C703FE8-F6E2-0D32-76C1-FEDBE401FCA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E1AC7-A4AE-3236-FE60-F8403701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99C64AD-CD48-258C-7948-A5B80547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9847-9EB4-404C-AD04-0872DEEF1F89}" type="datetimeFigureOut">
              <a:rPr lang="nl-NL" smtClean="0"/>
              <a:t>10-3-2025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E527F2-205C-EFCF-01D9-7689DCF4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78E6E2-0D46-DC59-72F4-630951B7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EDBD9-E8DA-4A7D-BB44-CA0EE867E8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84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74773FF-2757-19D2-1DB3-7E386EAA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095E99-9303-1DE4-1E66-087CAE68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A88E23-6987-A395-3887-F9DACEC00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0E9847-9EB4-404C-AD04-0872DEEF1F89}" type="datetimeFigureOut">
              <a:rPr lang="nl-NL" smtClean="0"/>
              <a:t>10-3-2025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30CB3E-613F-B12E-A9F5-F4848A466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650C19-4AB7-6B0D-1593-358BF7CB9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7EDBD9-E8DA-4A7D-BB44-CA0EE867E8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52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274F82C-6106-F935-E29D-F290B2FF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C703FE8-F6E2-0D32-76C1-FEDBE401FCA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7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C16FE4D-4E25-1003-B739-F7D1FEEA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9245C4E-B68A-2E38-B6C3-973F5EB854F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2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332FC6A-EB6F-5FA3-87EE-812F8903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CE53F2-590A-61FB-5B43-1EEA9425CD3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7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E6307F7-9533-B731-A2AF-65FD48FC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DD729AC-4C98-117F-76E1-EB7465995CC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6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A02F6DA-65BF-51F9-235D-9C5395DD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807DCCF-39B9-8606-7AD6-E98277FED4F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2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8793DD-14A7-3F89-A1C7-52ED0782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04257D-AC39-F71C-ABBC-F87E1D462BD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422DB13-66C6-C6AE-2C99-8382EB0E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D9D4B86-997E-AEF1-B2CE-F70BE89B982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2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7D22F21-FD27-F13F-6F21-6710D04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4AAFBF7-B126-1E8B-40C2-A96C1EAD49D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47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11C2968-AD60-ECD8-19C0-795166DE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EAB881-C17F-6E37-C022-AE7122C3D37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53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CFAF497-0E2C-296A-9AC6-4AA457940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1ACB1B1-317D-E3AA-3F34-0B92A7BA5A6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61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77F6A6-38B7-C4FD-E53A-D3D1F615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79859C-D666-A86D-CF8F-2AC1291805C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7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F6EE7F-D044-7D5C-6BF4-95D99831C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4C2548-5CBF-8FFD-8C9B-47C4AE16321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2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1793818-D312-97F7-BF1C-816D0FE7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8AD0C9-0E15-F69A-D130-995EED81D7F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14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1816E39-C416-7344-CC06-CF3D7720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42BEF0B-937B-98A6-8C7A-67E4F448240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92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7D1FFD5-562D-8979-D04A-A47813D74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CD9F8D2-6637-E771-2A73-62B08432F17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5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8C260D3-2DCD-87E8-82B6-D79A0B93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73D3810-4E36-D312-B8A1-F1E76A133C1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73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00F2F3D-073D-3FE8-C1B3-7463B097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99C9E9-3DB7-C8EB-CF44-39CC92683E3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08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F92348-9730-0DED-DDC5-CF712E973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168965-666A-1EB3-BF30-4B976EFFE6C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74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76920F4-F152-7813-9031-7EF54BE4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9793076-7BBE-2CF9-1180-D52F9D942A1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33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3598AF4-9DDF-AFEB-30FC-DB4BBCF7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E29849-DF30-8D47-5CD4-9F1D315B2B0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07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1A7DCBD-5DCE-3620-3864-5B4BC927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19CA35-5E75-590B-6829-27540D4F9B0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11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E4F4A85-491E-2D92-CB6D-DEB7E62B8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4588D55-261F-FEDB-5D45-5266F0DEC11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4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F0C6E70-A67C-4448-5CD1-1683F7E2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ECC6ED-2903-683C-7B0D-8CBEF6428DE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60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FC96793-C574-0A0D-BDB8-5AA8D7B2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81A938-6A24-A48F-E28E-975FAE6E1E9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11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DAEF96F-0388-CEA6-34E5-9157EFC57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282D67-B9E0-3615-9268-41988526CB9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59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20FCBD1-C346-8F7E-CAD4-6A88042E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4EB84A4-D1B2-AD1F-A676-2D12580DA69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32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DB852A7-3B73-6D8F-84FF-8BE02EB3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A79713-3C65-B696-F433-3D617970A32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62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A56FC92-426E-1189-F8C9-58CB67CB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CC9C8B-C770-25FD-9A6D-85A3F3B27CF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54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5CAD8BD-066D-5D30-7C0D-C901D64A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55157D-62EB-596F-74A5-74C2899068B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26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CCBF762-ABB8-B571-730C-7950948C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E35092-CC26-7231-0C7A-8DB9C7F22A6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25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C5A6404-A31A-A50B-5408-D89D80168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C3D170-D723-F8FE-E318-EFDA3658E67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71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2A1B8F4-A60A-BF10-C868-AD64F628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A967CD1-9F7C-F001-6530-3D7CDBD863C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5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A64D04-3ADA-E4C6-D402-D57559266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8B03ED7-1818-4619-51A2-1765B59C5F2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7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C8C2145-FAF3-B667-1900-32EE5B79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FE97B35-5686-5960-3A51-C72F69EF24B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42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7CEA2AB-1806-ACF2-8746-28C39DFE8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CA0276-9CA0-AE6F-CF22-08DD8DB0C67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4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7B9F550-3CCF-8074-983A-A9468A1E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0851FA2-D783-923B-D4B8-A03A6572D02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56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0822DEC-B3F7-827A-5EBF-73F81159F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5225D7-E356-AA93-1A6C-4178DFA1876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8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29618F6-004E-9741-A606-4296A80C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2E53B57-014B-BE84-389C-2CEDC33940E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1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6C664B3-72B8-0784-74CF-B217B409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935488A-636E-BA3C-982B-08DA7D3BFFD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46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E93F60C-3533-70C1-4769-D657C050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5DD9EB-8ABE-5B49-BA1E-A95F097BA93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2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85DD1E2-81CC-206F-B831-A9D41EA8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E4E2CC1-10B8-F60B-0C52-059691E965A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4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5424CBD-AF78-8F77-E572-86F45C5B8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4F6AC3-8297-C5F8-A1CE-DE5DC2FA21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094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C28211AD4FBD4788EE6484E80BA01D" ma:contentTypeVersion="15" ma:contentTypeDescription="Een nieuw document maken." ma:contentTypeScope="" ma:versionID="933541bf4f32158cdd48f8afbb8aa19d">
  <xsd:schema xmlns:xsd="http://www.w3.org/2001/XMLSchema" xmlns:xs="http://www.w3.org/2001/XMLSchema" xmlns:p="http://schemas.microsoft.com/office/2006/metadata/properties" xmlns:ns2="8a96ed08-9385-4edd-a125-9104459966ce" xmlns:ns3="d07d009d-abc3-45ab-b71b-74d0b26cce27" targetNamespace="http://schemas.microsoft.com/office/2006/metadata/properties" ma:root="true" ma:fieldsID="7476df3c714c7279e73e61a07d50c284" ns2:_="" ns3:_="">
    <xsd:import namespace="8a96ed08-9385-4edd-a125-9104459966ce"/>
    <xsd:import namespace="d07d009d-abc3-45ab-b71b-74d0b26cce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6ed08-9385-4edd-a125-9104459966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d12f4678-e05b-4ab0-a523-31629c83ef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d009d-abc3-45ab-b71b-74d0b26cce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7462db9-7b27-41f1-8904-66beaa023e44}" ma:internalName="TaxCatchAll" ma:showField="CatchAllData" ma:web="d07d009d-abc3-45ab-b71b-74d0b26cce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7d009d-abc3-45ab-b71b-74d0b26cce27" xsi:nil="true"/>
    <lcf76f155ced4ddcb4097134ff3c332f xmlns="8a96ed08-9385-4edd-a125-9104459966c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ACB8D9-25EC-4E77-81CC-4F630C2655DC}"/>
</file>

<file path=customXml/itemProps2.xml><?xml version="1.0" encoding="utf-8"?>
<ds:datastoreItem xmlns:ds="http://schemas.openxmlformats.org/officeDocument/2006/customXml" ds:itemID="{B774B0A2-0CA2-4EE9-BACF-23FC154E7CDB}"/>
</file>

<file path=customXml/itemProps3.xml><?xml version="1.0" encoding="utf-8"?>
<ds:datastoreItem xmlns:ds="http://schemas.openxmlformats.org/officeDocument/2006/customXml" ds:itemID="{3D3B5FF6-E930-46DB-9B48-582C0E55F043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Breedbeeld</PresentationFormat>
  <Paragraphs>0</Paragraphs>
  <Slides>42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6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Marianne Pennings - Nederpel</dc:creator>
  <cp:lastModifiedBy>Marianne Pennings - Nederpel</cp:lastModifiedBy>
  <cp:revision>1</cp:revision>
  <dcterms:created xsi:type="dcterms:W3CDTF">2025-03-10T20:31:59Z</dcterms:created>
  <dcterms:modified xsi:type="dcterms:W3CDTF">2025-03-10T20:49:52Z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0x01010095C28211AD4FBD4788EE6484E80BA01D</vt:lpwstr>
  </property>
</Properties>
</file>