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58392-EBF3-D225-A5DF-CD1D3F7C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C6A4D9-A61D-AC12-3F5A-FE0AED98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9C54-7953-4525-99FB-2FA1D0985110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EDEF44-F514-7186-B807-AE9C16DF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E3D611-B005-B809-ADB3-2477B856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7EC3-B544-4F50-BCBB-9FAC796748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80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F79AA91-E137-1CF9-8D00-B5584FE6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7D5D66-B8B7-D63B-C761-EEDCD1697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D1757B-D1D4-AC44-D325-C7FF27E9B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4A9C54-7953-4525-99FB-2FA1D0985110}" type="datetimeFigureOut">
              <a:rPr lang="nl-NL" smtClean="0"/>
              <a:t>12-3-2025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479B44-66D0-5359-B3A1-8C0C9CEB7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0D0309-C153-0962-3E10-535BE3EC7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597EC3-B544-4F50-BCBB-9FAC796748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44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EB30C9-737E-2AA7-6792-E77BB36E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737002-F710-FECA-5F44-76356847D0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7642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114395-DC2D-2995-8DF5-292391A1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D2C1DF-E12A-7289-B4B8-B351CCACF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678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28DEBB-18B4-7FA6-6B37-EE310F7F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68EA01-1D2E-D39A-C130-6292C0C442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4925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E94849-AB53-C4B1-836F-D4EF1D31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0CD19D-1733-0972-7A08-05F33479B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1230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6C9609-09A3-B76E-7695-A7CE1034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3CA124-29CD-945C-D0C9-74BDC2C2A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9606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18A3EFA-C97B-E794-C178-E854817A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F18FA8-B2BF-357F-C996-5EAFC48FB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0413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04B4BC-DC0D-7BE2-1F76-FECAFD21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D5E3B8-2C3B-CEDE-E57E-439E5124A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069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DA900E-9068-3598-D336-E4BEF1D6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97A1D3-58E0-DF9D-ED3A-2B32C4EDF5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778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A336F8-AE30-69C9-36CB-578737E9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2B0D03-0587-1739-F630-CF92945FC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9360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8C0663-91F4-BA7D-3264-191573ED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EE5C4D-C4EF-122B-552B-E6B8CA3057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6080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2F6DF6-0572-2CC9-6350-475BC1A0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D6778C-143B-B8EB-ACF7-C5F8E5A9E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8758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1DCB6A-FF1E-4364-8726-550800E8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AAE3ED-0AF5-6507-9FFA-DB82AA0427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8667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24C70D4-7468-38F2-02EF-121930A3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44D3DF-DDDA-7B8E-87DF-BDF31C7F60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7191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00F872-5B58-CD75-4909-26A0E4C9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F87364-52B8-4C7C-B86A-178DF14B5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5444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A8C8199-D5CB-8472-C840-354903FA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18CBCB-6812-A186-4DA3-37BE8543F0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6506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9CCBE1-4517-7FCD-3E3E-27A14077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CD9E2B-F76E-00CE-617E-4BA853A83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07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3925E6-5C78-F7DD-7EED-2E9D788D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F460D9-5E9C-3EA5-FC1F-8533713AB1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5558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B62B30-A428-29BE-4616-A13AACC9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F8205E-673A-837C-A06A-775E56343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8858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9CECA69-1781-C9D9-FA71-071EF928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53D846-4AE9-17F2-B867-C46B84DECB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4322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BC5AE4-D38D-474E-1E1E-8F7D8F46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D24C60-6717-D8D6-BF0F-4E101862C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409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F31694-1E86-EC1F-8FD5-421A4AC9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B341F9-16A1-7C23-851A-CEDB86AA0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286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C7AD45-85E1-2660-48FE-4690EB61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D4808D-C2DC-9ADA-086F-E626C1BB7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107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66E748-C48F-0CAE-AFA2-B3BCED13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7AF14B-E5A4-D4F7-CCAB-4F3D2F7B3B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05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28211AD4FBD4788EE6484E80BA01D" ma:contentTypeVersion="15" ma:contentTypeDescription="Een nieuw document maken." ma:contentTypeScope="" ma:versionID="933541bf4f32158cdd48f8afbb8aa19d">
  <xsd:schema xmlns:xsd="http://www.w3.org/2001/XMLSchema" xmlns:xs="http://www.w3.org/2001/XMLSchema" xmlns:p="http://schemas.microsoft.com/office/2006/metadata/properties" xmlns:ns2="8a96ed08-9385-4edd-a125-9104459966ce" xmlns:ns3="d07d009d-abc3-45ab-b71b-74d0b26cce27" targetNamespace="http://schemas.microsoft.com/office/2006/metadata/properties" ma:root="true" ma:fieldsID="7476df3c714c7279e73e61a07d50c284" ns2:_="" ns3:_="">
    <xsd:import namespace="8a96ed08-9385-4edd-a125-9104459966ce"/>
    <xsd:import namespace="d07d009d-abc3-45ab-b71b-74d0b26cce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6ed08-9385-4edd-a125-9104459966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d12f4678-e05b-4ab0-a523-31629c83ef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d009d-abc3-45ab-b71b-74d0b26cce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7462db9-7b27-41f1-8904-66beaa023e44}" ma:internalName="TaxCatchAll" ma:showField="CatchAllData" ma:web="d07d009d-abc3-45ab-b71b-74d0b26cc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7d009d-abc3-45ab-b71b-74d0b26cce27" xsi:nil="true"/>
    <lcf76f155ced4ddcb4097134ff3c332f xmlns="8a96ed08-9385-4edd-a125-9104459966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D5A25A-14A0-4C1E-A449-AD256E544A38}"/>
</file>

<file path=customXml/itemProps2.xml><?xml version="1.0" encoding="utf-8"?>
<ds:datastoreItem xmlns:ds="http://schemas.openxmlformats.org/officeDocument/2006/customXml" ds:itemID="{DDEABE0C-9078-4CE5-9056-2F0A6095670A}"/>
</file>

<file path=customXml/itemProps3.xml><?xml version="1.0" encoding="utf-8"?>
<ds:datastoreItem xmlns:ds="http://schemas.openxmlformats.org/officeDocument/2006/customXml" ds:itemID="{5DE47D59-5066-49A9-8F4E-89C4D0C7D39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Marianne Pennings - Nederpel</dc:creator>
  <cp:lastModifiedBy>Marianne Pennings - Nederpel</cp:lastModifiedBy>
  <cp:revision>1</cp:revision>
  <dcterms:created xsi:type="dcterms:W3CDTF">2025-03-12T16:21:28Z</dcterms:created>
  <dcterms:modified xsi:type="dcterms:W3CDTF">2025-03-12T16:21:28Z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0x01010095C28211AD4FBD4788EE6484E80BA01D</vt:lpwstr>
  </property>
</Properties>
</file>